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76" r:id="rId9"/>
    <p:sldId id="278" r:id="rId10"/>
    <p:sldId id="277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79" r:id="rId21"/>
    <p:sldId id="275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A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EC81D6-7435-42B8-992D-CB83609C199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9672B5D-8C88-4A0C-AEE2-13B059A343CB}">
      <dgm:prSet phldrT="[Texto]"/>
      <dgm:spPr>
        <a:solidFill>
          <a:schemeClr val="tx1"/>
        </a:solidFill>
      </dgm:spPr>
      <dgm:t>
        <a:bodyPr/>
        <a:lstStyle/>
        <a:p>
          <a:r>
            <a:rPr lang="es-ES" dirty="0">
              <a:solidFill>
                <a:srgbClr val="FFC000"/>
              </a:solidFill>
            </a:rPr>
            <a:t>FALTA DISCIPLINARIA</a:t>
          </a:r>
          <a:endParaRPr lang="es-CO" dirty="0">
            <a:solidFill>
              <a:srgbClr val="FFC000"/>
            </a:solidFill>
          </a:endParaRPr>
        </a:p>
      </dgm:t>
    </dgm:pt>
    <dgm:pt modelId="{3EEA865D-6003-41FA-8505-7FE6C1FF16E6}" type="parTrans" cxnId="{3E1A26F0-266A-4962-81BD-6AB8ECA17D8F}">
      <dgm:prSet/>
      <dgm:spPr/>
      <dgm:t>
        <a:bodyPr/>
        <a:lstStyle/>
        <a:p>
          <a:endParaRPr lang="es-CO"/>
        </a:p>
      </dgm:t>
    </dgm:pt>
    <dgm:pt modelId="{B5348246-31B5-41AD-B4A1-D0E51B5B2D1B}" type="sibTrans" cxnId="{3E1A26F0-266A-4962-81BD-6AB8ECA17D8F}">
      <dgm:prSet/>
      <dgm:spPr/>
      <dgm:t>
        <a:bodyPr/>
        <a:lstStyle/>
        <a:p>
          <a:endParaRPr lang="es-CO"/>
        </a:p>
      </dgm:t>
    </dgm:pt>
    <dgm:pt modelId="{F074B41C-8F1E-43BD-931C-DC5746322772}">
      <dgm:prSet phldrT="[Texto]" custT="1"/>
      <dgm:spPr>
        <a:solidFill>
          <a:srgbClr val="E7A30B"/>
        </a:solidFill>
      </dgm:spPr>
      <dgm:t>
        <a:bodyPr/>
        <a:lstStyle/>
        <a:p>
          <a:r>
            <a:rPr lang="es-ES" sz="1100" dirty="0"/>
            <a:t>INCUMPLIMIENTO DE OBLIGACIONES</a:t>
          </a:r>
          <a:endParaRPr lang="es-CO" sz="1100" dirty="0"/>
        </a:p>
      </dgm:t>
    </dgm:pt>
    <dgm:pt modelId="{ABF0EC7A-76B0-4470-8108-B4C42AB20EB0}" type="parTrans" cxnId="{CAAD65C3-CE88-44B9-9988-306A87BD9187}">
      <dgm:prSet/>
      <dgm:spPr/>
      <dgm:t>
        <a:bodyPr/>
        <a:lstStyle/>
        <a:p>
          <a:endParaRPr lang="es-CO"/>
        </a:p>
      </dgm:t>
    </dgm:pt>
    <dgm:pt modelId="{8CC54F60-0AE6-40F1-B7B9-7427878A3260}" type="sibTrans" cxnId="{CAAD65C3-CE88-44B9-9988-306A87BD918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4D22E79F-74B8-4E59-85F7-F03C3A5A0E33}">
      <dgm:prSet phldrT="[Texto]" custT="1"/>
      <dgm:spPr>
        <a:solidFill>
          <a:srgbClr val="E7A30B"/>
        </a:solidFill>
      </dgm:spPr>
      <dgm:t>
        <a:bodyPr/>
        <a:lstStyle/>
        <a:p>
          <a:r>
            <a:rPr lang="es-ES" sz="1100" dirty="0"/>
            <a:t>EXTRALIMITACIÓN DE FUNCIONES</a:t>
          </a:r>
          <a:endParaRPr lang="es-CO" sz="1100" dirty="0"/>
        </a:p>
      </dgm:t>
    </dgm:pt>
    <dgm:pt modelId="{2E0688A1-9C70-4052-A7EC-FEBE356DA6BA}" type="parTrans" cxnId="{41AD6F17-3472-4A43-A1F8-8FFD3EE3D50D}">
      <dgm:prSet/>
      <dgm:spPr/>
      <dgm:t>
        <a:bodyPr/>
        <a:lstStyle/>
        <a:p>
          <a:endParaRPr lang="es-CO"/>
        </a:p>
      </dgm:t>
    </dgm:pt>
    <dgm:pt modelId="{71FBDF33-954F-444E-8B41-E8D40FD52A0D}" type="sibTrans" cxnId="{41AD6F17-3472-4A43-A1F8-8FFD3EE3D50D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B774A9EF-979F-4D0E-A249-CDAF652D0A70}">
      <dgm:prSet phldrT="[Texto]" custT="1"/>
      <dgm:spPr>
        <a:solidFill>
          <a:srgbClr val="E7A30B"/>
        </a:solidFill>
      </dgm:spPr>
      <dgm:t>
        <a:bodyPr/>
        <a:lstStyle/>
        <a:p>
          <a:r>
            <a:rPr lang="es-ES" sz="1200" dirty="0"/>
            <a:t>INFRINGIR PROHIBICIONES</a:t>
          </a:r>
          <a:endParaRPr lang="es-CO" sz="1200" dirty="0"/>
        </a:p>
      </dgm:t>
    </dgm:pt>
    <dgm:pt modelId="{62DD501F-139D-4804-B42D-4A99C0E8D773}" type="parTrans" cxnId="{430AE257-F4B0-40AA-8B58-0DAFBF792E80}">
      <dgm:prSet/>
      <dgm:spPr/>
      <dgm:t>
        <a:bodyPr/>
        <a:lstStyle/>
        <a:p>
          <a:endParaRPr lang="es-CO"/>
        </a:p>
      </dgm:t>
    </dgm:pt>
    <dgm:pt modelId="{058BFAB1-19E7-4419-83F0-EEDA0A416651}" type="sibTrans" cxnId="{430AE257-F4B0-40AA-8B58-0DAFBF792E80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5AF74338-254B-4EEA-A2EB-53CBB5C73F75}">
      <dgm:prSet phldrT="[Texto]" custT="1"/>
      <dgm:spPr>
        <a:solidFill>
          <a:srgbClr val="E7A30B"/>
        </a:solidFill>
      </dgm:spPr>
      <dgm:t>
        <a:bodyPr/>
        <a:lstStyle/>
        <a:p>
          <a:r>
            <a:rPr lang="es-ES" sz="1100" dirty="0"/>
            <a:t>VIOLACIÓN AL REGIMEN DE INHABILIDADES, INCOMPATIBILIDADES, IMPEDIMENTOS Y CONFLICTO DE INTERESES </a:t>
          </a:r>
          <a:endParaRPr lang="es-CO" sz="1100" dirty="0"/>
        </a:p>
      </dgm:t>
    </dgm:pt>
    <dgm:pt modelId="{8E43B94E-DFEF-4621-8E7B-A10F0289574F}" type="parTrans" cxnId="{A1F936D4-040A-47B0-A9E9-3747C5C4E335}">
      <dgm:prSet/>
      <dgm:spPr/>
      <dgm:t>
        <a:bodyPr/>
        <a:lstStyle/>
        <a:p>
          <a:endParaRPr lang="es-CO"/>
        </a:p>
      </dgm:t>
    </dgm:pt>
    <dgm:pt modelId="{CE8EA6F7-D400-4C68-BFC3-F4630D5B411C}" type="sibTrans" cxnId="{A1F936D4-040A-47B0-A9E9-3747C5C4E335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s-CO"/>
        </a:p>
      </dgm:t>
    </dgm:pt>
    <dgm:pt modelId="{B13FE519-0EE6-4BDF-A17E-D5B3BC682A10}" type="pres">
      <dgm:prSet presAssocID="{BAEC81D6-7435-42B8-992D-CB83609C199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221BD2A-FBB9-4E9B-B320-E2C378C9CA77}" type="pres">
      <dgm:prSet presAssocID="{B9672B5D-8C88-4A0C-AEE2-13B059A343CB}" presName="centerShape" presStyleLbl="node0" presStyleIdx="0" presStyleCnt="1" custLinFactNeighborX="-1843" custLinFactNeighborY="1131"/>
      <dgm:spPr/>
    </dgm:pt>
    <dgm:pt modelId="{B786905B-0F30-42D1-B754-891333EB26A6}" type="pres">
      <dgm:prSet presAssocID="{F074B41C-8F1E-43BD-931C-DC5746322772}" presName="node" presStyleLbl="node1" presStyleIdx="0" presStyleCnt="4" custScaleX="141405">
        <dgm:presLayoutVars>
          <dgm:bulletEnabled val="1"/>
        </dgm:presLayoutVars>
      </dgm:prSet>
      <dgm:spPr/>
    </dgm:pt>
    <dgm:pt modelId="{13FC7DA6-8625-4830-B429-26AB89BED5C4}" type="pres">
      <dgm:prSet presAssocID="{F074B41C-8F1E-43BD-931C-DC5746322772}" presName="dummy" presStyleCnt="0"/>
      <dgm:spPr/>
    </dgm:pt>
    <dgm:pt modelId="{977BF087-8A33-4537-989A-C65B3B1314AE}" type="pres">
      <dgm:prSet presAssocID="{8CC54F60-0AE6-40F1-B7B9-7427878A3260}" presName="sibTrans" presStyleLbl="sibTrans2D1" presStyleIdx="0" presStyleCnt="4"/>
      <dgm:spPr/>
    </dgm:pt>
    <dgm:pt modelId="{035519E5-F72E-4A44-9260-0AF1E04FEFB1}" type="pres">
      <dgm:prSet presAssocID="{4D22E79F-74B8-4E59-85F7-F03C3A5A0E33}" presName="node" presStyleLbl="node1" presStyleIdx="1" presStyleCnt="4" custScaleX="147926" custRadScaleInc="0">
        <dgm:presLayoutVars>
          <dgm:bulletEnabled val="1"/>
        </dgm:presLayoutVars>
      </dgm:prSet>
      <dgm:spPr/>
    </dgm:pt>
    <dgm:pt modelId="{3EEEA38D-3AAB-424B-AB72-B0C4D918BFC9}" type="pres">
      <dgm:prSet presAssocID="{4D22E79F-74B8-4E59-85F7-F03C3A5A0E33}" presName="dummy" presStyleCnt="0"/>
      <dgm:spPr/>
    </dgm:pt>
    <dgm:pt modelId="{755AC04D-90BD-41B1-811A-62379993A6A2}" type="pres">
      <dgm:prSet presAssocID="{71FBDF33-954F-444E-8B41-E8D40FD52A0D}" presName="sibTrans" presStyleLbl="sibTrans2D1" presStyleIdx="1" presStyleCnt="4"/>
      <dgm:spPr/>
    </dgm:pt>
    <dgm:pt modelId="{34DE0CAA-08D7-4644-A7DD-AE15DC6A598D}" type="pres">
      <dgm:prSet presAssocID="{B774A9EF-979F-4D0E-A249-CDAF652D0A70}" presName="node" presStyleLbl="node1" presStyleIdx="2" presStyleCnt="4" custScaleX="166757">
        <dgm:presLayoutVars>
          <dgm:bulletEnabled val="1"/>
        </dgm:presLayoutVars>
      </dgm:prSet>
      <dgm:spPr/>
    </dgm:pt>
    <dgm:pt modelId="{D8072F13-C9A6-4705-A236-5546C29086E1}" type="pres">
      <dgm:prSet presAssocID="{B774A9EF-979F-4D0E-A249-CDAF652D0A70}" presName="dummy" presStyleCnt="0"/>
      <dgm:spPr/>
    </dgm:pt>
    <dgm:pt modelId="{9573ADC1-B28E-402F-BA50-C1B3A6BF61C8}" type="pres">
      <dgm:prSet presAssocID="{058BFAB1-19E7-4419-83F0-EEDA0A416651}" presName="sibTrans" presStyleLbl="sibTrans2D1" presStyleIdx="2" presStyleCnt="4" custLinFactNeighborX="0" custLinFactNeighborY="0"/>
      <dgm:spPr/>
    </dgm:pt>
    <dgm:pt modelId="{5C86B064-90EA-4CE4-A5B2-E34762A4E229}" type="pres">
      <dgm:prSet presAssocID="{5AF74338-254B-4EEA-A2EB-53CBB5C73F75}" presName="node" presStyleLbl="node1" presStyleIdx="3" presStyleCnt="4" custScaleX="154548" custRadScaleRad="99527" custRadScaleInc="0">
        <dgm:presLayoutVars>
          <dgm:bulletEnabled val="1"/>
        </dgm:presLayoutVars>
      </dgm:prSet>
      <dgm:spPr/>
    </dgm:pt>
    <dgm:pt modelId="{61E686CA-B596-4D1C-ACBA-5B1CD91ED95E}" type="pres">
      <dgm:prSet presAssocID="{5AF74338-254B-4EEA-A2EB-53CBB5C73F75}" presName="dummy" presStyleCnt="0"/>
      <dgm:spPr/>
    </dgm:pt>
    <dgm:pt modelId="{9752A20F-B055-4D7D-A0B1-A9A999D42B94}" type="pres">
      <dgm:prSet presAssocID="{CE8EA6F7-D400-4C68-BFC3-F4630D5B411C}" presName="sibTrans" presStyleLbl="sibTrans2D1" presStyleIdx="3" presStyleCnt="4" custLinFactNeighborX="0" custLinFactNeighborY="0"/>
      <dgm:spPr/>
    </dgm:pt>
  </dgm:ptLst>
  <dgm:cxnLst>
    <dgm:cxn modelId="{2AAB1901-1259-4182-AAB4-36EBFDD527CA}" type="presOf" srcId="{B774A9EF-979F-4D0E-A249-CDAF652D0A70}" destId="{34DE0CAA-08D7-4644-A7DD-AE15DC6A598D}" srcOrd="0" destOrd="0" presId="urn:microsoft.com/office/officeart/2005/8/layout/radial6"/>
    <dgm:cxn modelId="{41AD6F17-3472-4A43-A1F8-8FFD3EE3D50D}" srcId="{B9672B5D-8C88-4A0C-AEE2-13B059A343CB}" destId="{4D22E79F-74B8-4E59-85F7-F03C3A5A0E33}" srcOrd="1" destOrd="0" parTransId="{2E0688A1-9C70-4052-A7EC-FEBE356DA6BA}" sibTransId="{71FBDF33-954F-444E-8B41-E8D40FD52A0D}"/>
    <dgm:cxn modelId="{6BA2FF31-5AFD-43B7-98D8-3BF6C9A4BB73}" type="presOf" srcId="{5AF74338-254B-4EEA-A2EB-53CBB5C73F75}" destId="{5C86B064-90EA-4CE4-A5B2-E34762A4E229}" srcOrd="0" destOrd="0" presId="urn:microsoft.com/office/officeart/2005/8/layout/radial6"/>
    <dgm:cxn modelId="{6204A563-6D3C-433F-A12E-6FCF38B7DEE9}" type="presOf" srcId="{4D22E79F-74B8-4E59-85F7-F03C3A5A0E33}" destId="{035519E5-F72E-4A44-9260-0AF1E04FEFB1}" srcOrd="0" destOrd="0" presId="urn:microsoft.com/office/officeart/2005/8/layout/radial6"/>
    <dgm:cxn modelId="{4ECCA94F-FA13-4221-9CA2-D5BD40E84C49}" type="presOf" srcId="{BAEC81D6-7435-42B8-992D-CB83609C199F}" destId="{B13FE519-0EE6-4BDF-A17E-D5B3BC682A10}" srcOrd="0" destOrd="0" presId="urn:microsoft.com/office/officeart/2005/8/layout/radial6"/>
    <dgm:cxn modelId="{430AE257-F4B0-40AA-8B58-0DAFBF792E80}" srcId="{B9672B5D-8C88-4A0C-AEE2-13B059A343CB}" destId="{B774A9EF-979F-4D0E-A249-CDAF652D0A70}" srcOrd="2" destOrd="0" parTransId="{62DD501F-139D-4804-B42D-4A99C0E8D773}" sibTransId="{058BFAB1-19E7-4419-83F0-EEDA0A416651}"/>
    <dgm:cxn modelId="{B93E849B-92B6-4D4E-8F8E-4D9DA9546500}" type="presOf" srcId="{F074B41C-8F1E-43BD-931C-DC5746322772}" destId="{B786905B-0F30-42D1-B754-891333EB26A6}" srcOrd="0" destOrd="0" presId="urn:microsoft.com/office/officeart/2005/8/layout/radial6"/>
    <dgm:cxn modelId="{D1AC27B4-C9F9-4E7B-82B5-D452C062C895}" type="presOf" srcId="{8CC54F60-0AE6-40F1-B7B9-7427878A3260}" destId="{977BF087-8A33-4537-989A-C65B3B1314AE}" srcOrd="0" destOrd="0" presId="urn:microsoft.com/office/officeart/2005/8/layout/radial6"/>
    <dgm:cxn modelId="{6A2D7FBD-3B29-4656-B42A-FA7802ABF11D}" type="presOf" srcId="{71FBDF33-954F-444E-8B41-E8D40FD52A0D}" destId="{755AC04D-90BD-41B1-811A-62379993A6A2}" srcOrd="0" destOrd="0" presId="urn:microsoft.com/office/officeart/2005/8/layout/radial6"/>
    <dgm:cxn modelId="{CAAD65C3-CE88-44B9-9988-306A87BD9187}" srcId="{B9672B5D-8C88-4A0C-AEE2-13B059A343CB}" destId="{F074B41C-8F1E-43BD-931C-DC5746322772}" srcOrd="0" destOrd="0" parTransId="{ABF0EC7A-76B0-4470-8108-B4C42AB20EB0}" sibTransId="{8CC54F60-0AE6-40F1-B7B9-7427878A3260}"/>
    <dgm:cxn modelId="{A1F936D4-040A-47B0-A9E9-3747C5C4E335}" srcId="{B9672B5D-8C88-4A0C-AEE2-13B059A343CB}" destId="{5AF74338-254B-4EEA-A2EB-53CBB5C73F75}" srcOrd="3" destOrd="0" parTransId="{8E43B94E-DFEF-4621-8E7B-A10F0289574F}" sibTransId="{CE8EA6F7-D400-4C68-BFC3-F4630D5B411C}"/>
    <dgm:cxn modelId="{ACFB93DD-BE12-4A65-AB43-A889DFC4B0EF}" type="presOf" srcId="{CE8EA6F7-D400-4C68-BFC3-F4630D5B411C}" destId="{9752A20F-B055-4D7D-A0B1-A9A999D42B94}" srcOrd="0" destOrd="0" presId="urn:microsoft.com/office/officeart/2005/8/layout/radial6"/>
    <dgm:cxn modelId="{EC31A4E8-5177-4CED-AE05-B6D6B6813159}" type="presOf" srcId="{B9672B5D-8C88-4A0C-AEE2-13B059A343CB}" destId="{9221BD2A-FBB9-4E9B-B320-E2C378C9CA77}" srcOrd="0" destOrd="0" presId="urn:microsoft.com/office/officeart/2005/8/layout/radial6"/>
    <dgm:cxn modelId="{3E1A26F0-266A-4962-81BD-6AB8ECA17D8F}" srcId="{BAEC81D6-7435-42B8-992D-CB83609C199F}" destId="{B9672B5D-8C88-4A0C-AEE2-13B059A343CB}" srcOrd="0" destOrd="0" parTransId="{3EEA865D-6003-41FA-8505-7FE6C1FF16E6}" sibTransId="{B5348246-31B5-41AD-B4A1-D0E51B5B2D1B}"/>
    <dgm:cxn modelId="{62E49BFA-F103-4CC4-859F-61AD83E379A9}" type="presOf" srcId="{058BFAB1-19E7-4419-83F0-EEDA0A416651}" destId="{9573ADC1-B28E-402F-BA50-C1B3A6BF61C8}" srcOrd="0" destOrd="0" presId="urn:microsoft.com/office/officeart/2005/8/layout/radial6"/>
    <dgm:cxn modelId="{FFAD4760-7C2B-4982-BA77-2B92AE52C5EA}" type="presParOf" srcId="{B13FE519-0EE6-4BDF-A17E-D5B3BC682A10}" destId="{9221BD2A-FBB9-4E9B-B320-E2C378C9CA77}" srcOrd="0" destOrd="0" presId="urn:microsoft.com/office/officeart/2005/8/layout/radial6"/>
    <dgm:cxn modelId="{BB5C79EA-B3A5-42A0-BE4A-89D18D9C3FFC}" type="presParOf" srcId="{B13FE519-0EE6-4BDF-A17E-D5B3BC682A10}" destId="{B786905B-0F30-42D1-B754-891333EB26A6}" srcOrd="1" destOrd="0" presId="urn:microsoft.com/office/officeart/2005/8/layout/radial6"/>
    <dgm:cxn modelId="{B7B4BD5E-8955-44FD-B95A-8F5601AFEAC7}" type="presParOf" srcId="{B13FE519-0EE6-4BDF-A17E-D5B3BC682A10}" destId="{13FC7DA6-8625-4830-B429-26AB89BED5C4}" srcOrd="2" destOrd="0" presId="urn:microsoft.com/office/officeart/2005/8/layout/radial6"/>
    <dgm:cxn modelId="{F73CD8F8-BDED-4839-B6F7-1632742BBED4}" type="presParOf" srcId="{B13FE519-0EE6-4BDF-A17E-D5B3BC682A10}" destId="{977BF087-8A33-4537-989A-C65B3B1314AE}" srcOrd="3" destOrd="0" presId="urn:microsoft.com/office/officeart/2005/8/layout/radial6"/>
    <dgm:cxn modelId="{0A3703D3-41F5-4384-8320-59BDFE4BA68D}" type="presParOf" srcId="{B13FE519-0EE6-4BDF-A17E-D5B3BC682A10}" destId="{035519E5-F72E-4A44-9260-0AF1E04FEFB1}" srcOrd="4" destOrd="0" presId="urn:microsoft.com/office/officeart/2005/8/layout/radial6"/>
    <dgm:cxn modelId="{63F693B8-64F5-4807-B420-D1AFFADBFD11}" type="presParOf" srcId="{B13FE519-0EE6-4BDF-A17E-D5B3BC682A10}" destId="{3EEEA38D-3AAB-424B-AB72-B0C4D918BFC9}" srcOrd="5" destOrd="0" presId="urn:microsoft.com/office/officeart/2005/8/layout/radial6"/>
    <dgm:cxn modelId="{9C1B9CCD-9172-4BB6-85DA-0801BF79F50E}" type="presParOf" srcId="{B13FE519-0EE6-4BDF-A17E-D5B3BC682A10}" destId="{755AC04D-90BD-41B1-811A-62379993A6A2}" srcOrd="6" destOrd="0" presId="urn:microsoft.com/office/officeart/2005/8/layout/radial6"/>
    <dgm:cxn modelId="{1336C40F-73BE-4D4D-BDD9-8CE5980983FE}" type="presParOf" srcId="{B13FE519-0EE6-4BDF-A17E-D5B3BC682A10}" destId="{34DE0CAA-08D7-4644-A7DD-AE15DC6A598D}" srcOrd="7" destOrd="0" presId="urn:microsoft.com/office/officeart/2005/8/layout/radial6"/>
    <dgm:cxn modelId="{4391343E-02E9-45A6-B18B-1F8D36908F9F}" type="presParOf" srcId="{B13FE519-0EE6-4BDF-A17E-D5B3BC682A10}" destId="{D8072F13-C9A6-4705-A236-5546C29086E1}" srcOrd="8" destOrd="0" presId="urn:microsoft.com/office/officeart/2005/8/layout/radial6"/>
    <dgm:cxn modelId="{8B9E0DF0-3E24-4E57-8B4C-B49F615A95DA}" type="presParOf" srcId="{B13FE519-0EE6-4BDF-A17E-D5B3BC682A10}" destId="{9573ADC1-B28E-402F-BA50-C1B3A6BF61C8}" srcOrd="9" destOrd="0" presId="urn:microsoft.com/office/officeart/2005/8/layout/radial6"/>
    <dgm:cxn modelId="{6466C77B-95CC-47B0-BA12-C694D6397DF1}" type="presParOf" srcId="{B13FE519-0EE6-4BDF-A17E-D5B3BC682A10}" destId="{5C86B064-90EA-4CE4-A5B2-E34762A4E229}" srcOrd="10" destOrd="0" presId="urn:microsoft.com/office/officeart/2005/8/layout/radial6"/>
    <dgm:cxn modelId="{CDC110BB-BA7E-49D9-9149-3E768C9184BE}" type="presParOf" srcId="{B13FE519-0EE6-4BDF-A17E-D5B3BC682A10}" destId="{61E686CA-B596-4D1C-ACBA-5B1CD91ED95E}" srcOrd="11" destOrd="0" presId="urn:microsoft.com/office/officeart/2005/8/layout/radial6"/>
    <dgm:cxn modelId="{F388421B-D2B3-43FB-8D41-01661C4F3741}" type="presParOf" srcId="{B13FE519-0EE6-4BDF-A17E-D5B3BC682A10}" destId="{9752A20F-B055-4D7D-A0B1-A9A999D42B9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2A20F-B055-4D7D-A0B1-A9A999D42B94}">
      <dsp:nvSpPr>
        <dsp:cNvPr id="0" name=""/>
        <dsp:cNvSpPr/>
      </dsp:nvSpPr>
      <dsp:spPr>
        <a:xfrm>
          <a:off x="3231904" y="616554"/>
          <a:ext cx="4118492" cy="4118492"/>
        </a:xfrm>
        <a:prstGeom prst="blockArc">
          <a:avLst>
            <a:gd name="adj1" fmla="val 10799962"/>
            <a:gd name="adj2" fmla="val 16183739"/>
            <a:gd name="adj3" fmla="val 4639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3ADC1-B28E-402F-BA50-C1B3A6BF61C8}">
      <dsp:nvSpPr>
        <dsp:cNvPr id="0" name=""/>
        <dsp:cNvSpPr/>
      </dsp:nvSpPr>
      <dsp:spPr>
        <a:xfrm>
          <a:off x="3231904" y="616599"/>
          <a:ext cx="4118492" cy="4118492"/>
        </a:xfrm>
        <a:prstGeom prst="blockArc">
          <a:avLst>
            <a:gd name="adj1" fmla="val 5416261"/>
            <a:gd name="adj2" fmla="val 10800038"/>
            <a:gd name="adj3" fmla="val 4639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AC04D-90BD-41B1-811A-62379993A6A2}">
      <dsp:nvSpPr>
        <dsp:cNvPr id="0" name=""/>
        <dsp:cNvSpPr/>
      </dsp:nvSpPr>
      <dsp:spPr>
        <a:xfrm>
          <a:off x="3222390" y="616576"/>
          <a:ext cx="4118492" cy="4118492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BF087-8A33-4537-989A-C65B3B1314AE}">
      <dsp:nvSpPr>
        <dsp:cNvPr id="0" name=""/>
        <dsp:cNvSpPr/>
      </dsp:nvSpPr>
      <dsp:spPr>
        <a:xfrm>
          <a:off x="3222390" y="616576"/>
          <a:ext cx="4118492" cy="4118492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1BD2A-FBB9-4E9B-B320-E2C378C9CA77}">
      <dsp:nvSpPr>
        <dsp:cNvPr id="0" name=""/>
        <dsp:cNvSpPr/>
      </dsp:nvSpPr>
      <dsp:spPr>
        <a:xfrm>
          <a:off x="4259827" y="1773657"/>
          <a:ext cx="1895331" cy="1895331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rgbClr val="FFC000"/>
              </a:solidFill>
            </a:rPr>
            <a:t>FALTA DISCIPLINARIA</a:t>
          </a:r>
          <a:endParaRPr lang="es-CO" sz="1700" kern="1200" dirty="0">
            <a:solidFill>
              <a:srgbClr val="FFC000"/>
            </a:solidFill>
          </a:endParaRPr>
        </a:p>
      </dsp:txBody>
      <dsp:txXfrm>
        <a:off x="4537392" y="2051222"/>
        <a:ext cx="1340201" cy="1340201"/>
      </dsp:txXfrm>
    </dsp:sp>
    <dsp:sp modelId="{B786905B-0F30-42D1-B754-891333EB26A6}">
      <dsp:nvSpPr>
        <dsp:cNvPr id="0" name=""/>
        <dsp:cNvSpPr/>
      </dsp:nvSpPr>
      <dsp:spPr>
        <a:xfrm>
          <a:off x="4343603" y="973"/>
          <a:ext cx="1876065" cy="1326731"/>
        </a:xfrm>
        <a:prstGeom prst="ellipse">
          <a:avLst/>
        </a:prstGeom>
        <a:solidFill>
          <a:srgbClr val="E7A3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INCUMPLIMIENTO DE OBLIGACIONES</a:t>
          </a:r>
          <a:endParaRPr lang="es-CO" sz="1100" kern="1200" dirty="0"/>
        </a:p>
      </dsp:txBody>
      <dsp:txXfrm>
        <a:off x="4618346" y="195268"/>
        <a:ext cx="1326579" cy="938141"/>
      </dsp:txXfrm>
    </dsp:sp>
    <dsp:sp modelId="{035519E5-F72E-4A44-9260-0AF1E04FEFB1}">
      <dsp:nvSpPr>
        <dsp:cNvPr id="0" name=""/>
        <dsp:cNvSpPr/>
      </dsp:nvSpPr>
      <dsp:spPr>
        <a:xfrm>
          <a:off x="6311829" y="2012457"/>
          <a:ext cx="1962581" cy="1326731"/>
        </a:xfrm>
        <a:prstGeom prst="ellipse">
          <a:avLst/>
        </a:prstGeom>
        <a:solidFill>
          <a:srgbClr val="E7A3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EXTRALIMITACIÓN DE FUNCIONES</a:t>
          </a:r>
          <a:endParaRPr lang="es-CO" sz="1100" kern="1200" dirty="0"/>
        </a:p>
      </dsp:txBody>
      <dsp:txXfrm>
        <a:off x="6599242" y="2206752"/>
        <a:ext cx="1387755" cy="938141"/>
      </dsp:txXfrm>
    </dsp:sp>
    <dsp:sp modelId="{34DE0CAA-08D7-4644-A7DD-AE15DC6A598D}">
      <dsp:nvSpPr>
        <dsp:cNvPr id="0" name=""/>
        <dsp:cNvSpPr/>
      </dsp:nvSpPr>
      <dsp:spPr>
        <a:xfrm>
          <a:off x="4175427" y="4023941"/>
          <a:ext cx="2212418" cy="1326731"/>
        </a:xfrm>
        <a:prstGeom prst="ellipse">
          <a:avLst/>
        </a:prstGeom>
        <a:solidFill>
          <a:srgbClr val="E7A3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INFRINGIR PROHIBICIONES</a:t>
          </a:r>
          <a:endParaRPr lang="es-CO" sz="1200" kern="1200" dirty="0"/>
        </a:p>
      </dsp:txBody>
      <dsp:txXfrm>
        <a:off x="4499428" y="4218236"/>
        <a:ext cx="1564416" cy="938141"/>
      </dsp:txXfrm>
    </dsp:sp>
    <dsp:sp modelId="{5C86B064-90EA-4CE4-A5B2-E34762A4E229}">
      <dsp:nvSpPr>
        <dsp:cNvPr id="0" name=""/>
        <dsp:cNvSpPr/>
      </dsp:nvSpPr>
      <dsp:spPr>
        <a:xfrm>
          <a:off x="2254448" y="2012457"/>
          <a:ext cx="2050437" cy="1326731"/>
        </a:xfrm>
        <a:prstGeom prst="ellipse">
          <a:avLst/>
        </a:prstGeom>
        <a:solidFill>
          <a:srgbClr val="E7A3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VIOLACIÓN AL REGIMEN DE INHABILIDADES, INCOMPATIBILIDADES, IMPEDIMENTOS Y CONFLICTO DE INTERESES </a:t>
          </a:r>
          <a:endParaRPr lang="es-CO" sz="1100" kern="1200" dirty="0"/>
        </a:p>
      </dsp:txBody>
      <dsp:txXfrm>
        <a:off x="2554728" y="2206752"/>
        <a:ext cx="1449877" cy="938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E604A-0F84-4C3A-8ACD-2880626C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722095-D84A-4986-8F71-CC2039EA6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D7677-3947-4C61-AEA6-965A3D91E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4EA1FA-184F-4C6D-A34F-4F71A926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39B8EC-B1B7-41DD-ACE4-7B0B0094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39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6D488-9557-470E-A0C5-53B74C989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71E7D5-8E2A-49CD-A414-A259C24C1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E33F3F-5BF6-4F0B-8A68-BC73A808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A00841-96AA-44C0-A1A3-93D58DE3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AE043B-F6CB-460A-A22C-5BF109EFD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607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22CAB6-B1AD-406B-9418-EC1624022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042388-CCEB-4DC2-80A1-BDD358030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AE316F-7FCB-4540-98A9-917E1F91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726508-B286-4BB8-8C73-B00B236A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4E7AFC-8E0D-4AF0-98A4-AAB2215E7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703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52CCF-5E1F-443F-9498-F3BF2D46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95D7E-67E1-4915-991E-E53A314F6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2868E6-409C-4F9E-862E-8680D355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A0AA3A-D6A3-4DAB-A0E6-7CA76620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FBF6E7-A0A9-404B-90FA-BF574218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63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FA1B7-5939-4028-83D9-EAA28C48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F0F41C-5B15-4802-AA9C-D5F960891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68947F-899D-48C0-8DEC-E5B339AD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AE6FAF-229A-4835-B04D-3840922A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8D09CA-98D8-4837-A69D-02E1F017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657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E8E46-88F9-43E2-9ADA-02C6178A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81DD42-43BE-4027-9394-29C15A7D8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843B25-2ADA-49DA-A3CB-132A20F37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7C02EE-2E9F-4326-8DE8-24EC03C1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B5EC27-1DE0-4333-B0E0-6A41D8FB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B9650-B72A-4B86-B051-3CBEE18E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043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F9929-9B79-488B-8BAD-C0CD8EBE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3A146F-724A-4166-9F78-B0A1870B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239A79-2C1C-48AD-ACB5-569B1E1D9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04D022-453E-4121-B46A-BDB04DBA0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1973C72-329A-4EBB-868F-17890E871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043B0C-8FF5-435D-9D17-0017B509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0DEDCA-9164-408C-B66F-856DA6F9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1588D0E-8EBF-4612-9FFF-4A1D1732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462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073AF-16FB-483C-BDB0-AC65A2ED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D07D23-3DD0-42DD-BB72-97428A8EB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F5F710-3DEA-41AB-B53A-2EA03857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1970D7-E72C-4183-9914-714D376B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79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F30F6B2-9AF1-44DF-853A-544762EF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D4613A-235A-4D80-9DC9-F21FDEF4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01AA75-5573-45C5-AAD1-CA1B6E0D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42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2D9C9-2DCB-4497-9AA4-2021610A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7B5230-A3E4-4153-8DAD-08DE54A4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33F6CE-3186-418C-BFB2-AD1A17F12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6AE3FD-4A56-4B1D-B9BF-3FC502F43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E5ACDA-FFC4-4F1B-895C-70833945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8F06B4-9C04-4E4D-A22F-1DA24CC1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476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E57CCF-7B47-4B38-B543-8CD9D77BF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7E2A07-7561-49E2-A948-983C68C3E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7F3DC6-E872-475F-A63A-25E4E6171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2D5CB7-3472-4FC1-833D-2747B6C8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797ED-589D-4959-BBCD-99578732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EE5E47-BB6A-4259-9AAC-B63E222E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18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1D6B9F-FD41-4AA1-B40B-821A087A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F66306-FC64-4697-B0A8-93A3EE1B3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4512A5-8D3B-481D-B752-78E207960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5D990-6844-4EDC-A189-D2FC4060797D}" type="datetimeFigureOut">
              <a:rPr lang="es-CO" smtClean="0"/>
              <a:t>17/05/2023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B8643-13A6-4072-9773-FFEBDF502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B2D132-9533-49A9-94C5-74629EB10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715DF-6EAA-461E-B5A1-D188311A495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087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CA7BBE-79D4-4741-8976-3414E4C3A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63" t="29962" r="13553" b="26880"/>
          <a:stretch/>
        </p:blipFill>
        <p:spPr>
          <a:xfrm>
            <a:off x="423512" y="180473"/>
            <a:ext cx="11522650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DD78F0-777B-48B8-BBC7-1F54074BA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64" t="30778" r="13876" b="27007"/>
          <a:stretch/>
        </p:blipFill>
        <p:spPr>
          <a:xfrm>
            <a:off x="0" y="0"/>
            <a:ext cx="12102999" cy="6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30EF2B5-D4FC-4739-BA1E-97B98CFC8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95" t="29812" r="17342" b="34850"/>
          <a:stretch/>
        </p:blipFill>
        <p:spPr>
          <a:xfrm>
            <a:off x="134751" y="134753"/>
            <a:ext cx="11733197" cy="66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0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460B1F-2267-4656-AA4F-3066847D0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9812" r="17105" b="35301"/>
          <a:stretch/>
        </p:blipFill>
        <p:spPr>
          <a:xfrm>
            <a:off x="378592" y="170848"/>
            <a:ext cx="11703132" cy="65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40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6F75CC-0546-467A-AB47-66756FEC0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53" t="30414" r="17578" b="35752"/>
          <a:stretch/>
        </p:blipFill>
        <p:spPr>
          <a:xfrm>
            <a:off x="360627" y="182878"/>
            <a:ext cx="11470745" cy="62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7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10BE57-5F44-46FC-86C2-CBBF0AAC7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9662" r="17184" b="35301"/>
          <a:stretch/>
        </p:blipFill>
        <p:spPr>
          <a:xfrm>
            <a:off x="263090" y="86626"/>
            <a:ext cx="11779481" cy="66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4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E1FA06-53C2-4B40-B63B-DD95CD9D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9661" r="17263" b="34699"/>
          <a:stretch/>
        </p:blipFill>
        <p:spPr>
          <a:xfrm>
            <a:off x="269507" y="98906"/>
            <a:ext cx="11652986" cy="66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2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AB3DEE0-3900-47D3-8963-B0137B5C7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0113" r="17421" b="35150"/>
          <a:stretch/>
        </p:blipFill>
        <p:spPr>
          <a:xfrm>
            <a:off x="309911" y="96251"/>
            <a:ext cx="11572177" cy="64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2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63B2AE-0008-46B8-A4FB-ECEAC19D4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0113" r="17421" b="35150"/>
          <a:stretch/>
        </p:blipFill>
        <p:spPr>
          <a:xfrm>
            <a:off x="301315" y="185286"/>
            <a:ext cx="11589370" cy="64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6D144A-A3AB-40BA-82A7-46F1337E5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9962" r="17737" b="35302"/>
          <a:stretch/>
        </p:blipFill>
        <p:spPr>
          <a:xfrm>
            <a:off x="494095" y="412577"/>
            <a:ext cx="11402729" cy="64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83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1C4403-653D-44C7-AF4E-48B184CB0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0" t="29816" r="13623" b="26365"/>
          <a:stretch/>
        </p:blipFill>
        <p:spPr>
          <a:xfrm>
            <a:off x="250004" y="83177"/>
            <a:ext cx="11691992" cy="66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D2F165-9E98-4B6A-984C-22E5E82A1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6" t="29662" r="13395" b="26579"/>
          <a:stretch/>
        </p:blipFill>
        <p:spPr>
          <a:xfrm>
            <a:off x="490888" y="209349"/>
            <a:ext cx="11373883" cy="64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01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E87139-1745-4537-8F2A-7B1836C0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48" t="30939" r="13708" b="26685"/>
          <a:stretch/>
        </p:blipFill>
        <p:spPr>
          <a:xfrm>
            <a:off x="113016" y="102741"/>
            <a:ext cx="12078984" cy="64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38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ACB59E-AB00-4F4E-8861-231F74BE5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0564" r="17894" b="35451"/>
          <a:stretch/>
        </p:blipFill>
        <p:spPr>
          <a:xfrm>
            <a:off x="397844" y="211756"/>
            <a:ext cx="11383477" cy="63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4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E4D14D-6A55-4DC4-96F0-B4725A338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4" t="29963" r="13473" b="26729"/>
          <a:stretch/>
        </p:blipFill>
        <p:spPr>
          <a:xfrm>
            <a:off x="317633" y="228600"/>
            <a:ext cx="1150219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2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0F8756E-6059-42E6-966A-B38F9FE58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5" t="30113" r="13553" b="26879"/>
          <a:stretch/>
        </p:blipFill>
        <p:spPr>
          <a:xfrm>
            <a:off x="587141" y="125128"/>
            <a:ext cx="11505185" cy="64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4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5CCAFF7-2D18-4531-A497-C296C3B6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47" t="30113" r="13553" b="26729"/>
          <a:stretch/>
        </p:blipFill>
        <p:spPr>
          <a:xfrm>
            <a:off x="280798" y="175661"/>
            <a:ext cx="11630404" cy="65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3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857703-9F76-4E54-BB89-4A25C71C3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0413" r="17737" b="35301"/>
          <a:stretch/>
        </p:blipFill>
        <p:spPr>
          <a:xfrm>
            <a:off x="281975" y="185286"/>
            <a:ext cx="11628050" cy="64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2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7F544B9-82E1-4F31-A266-1F4173E6D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881355"/>
              </p:ext>
            </p:extLst>
          </p:nvPr>
        </p:nvGraphicFramePr>
        <p:xfrm>
          <a:off x="1473733" y="1376413"/>
          <a:ext cx="10519345" cy="5351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5442E75B-BDC6-46C8-AB64-956205CA615A}"/>
              </a:ext>
            </a:extLst>
          </p:cNvPr>
          <p:cNvSpPr/>
          <p:nvPr/>
        </p:nvSpPr>
        <p:spPr>
          <a:xfrm>
            <a:off x="166207" y="288758"/>
            <a:ext cx="12025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¿</a:t>
            </a: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QUÉ CONSTITUYE FALTA </a:t>
            </a: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DISCIPLINARIA</a:t>
            </a: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C93B8C2-59E4-4A4C-A565-5397F3C15FA1}"/>
              </a:ext>
            </a:extLst>
          </p:cNvPr>
          <p:cNvSpPr/>
          <p:nvPr/>
        </p:nvSpPr>
        <p:spPr>
          <a:xfrm>
            <a:off x="462012" y="2083173"/>
            <a:ext cx="2974207" cy="10876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E7A30B"/>
                </a:solidFill>
              </a:rPr>
              <a:t>DE OFICIO</a:t>
            </a:r>
            <a:endParaRPr lang="es-CO" sz="4000" dirty="0">
              <a:solidFill>
                <a:srgbClr val="E7A30B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E91378C-FA68-4620-BCF3-8725FA431845}"/>
              </a:ext>
            </a:extLst>
          </p:cNvPr>
          <p:cNvSpPr/>
          <p:nvPr/>
        </p:nvSpPr>
        <p:spPr>
          <a:xfrm>
            <a:off x="8808183" y="5383035"/>
            <a:ext cx="2974207" cy="10876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E7A30B"/>
                </a:solidFill>
              </a:rPr>
              <a:t>DE PARTE</a:t>
            </a:r>
            <a:endParaRPr lang="es-CO" sz="4000" dirty="0">
              <a:solidFill>
                <a:srgbClr val="E7A3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8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D215BC-853B-4E17-9D86-A466AC7C4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73" t="28927" r="13316" b="26176"/>
          <a:stretch/>
        </p:blipFill>
        <p:spPr>
          <a:xfrm>
            <a:off x="41709" y="-54563"/>
            <a:ext cx="12108581" cy="691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51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150FE9-3784-4B7C-9796-FA5DC4028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6" t="29976" r="13623" b="26043"/>
          <a:stretch/>
        </p:blipFill>
        <p:spPr>
          <a:xfrm>
            <a:off x="0" y="0"/>
            <a:ext cx="11963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952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2528</TotalTime>
  <Words>33</Words>
  <Application>Microsoft Office PowerPoint</Application>
  <PresentationFormat>Panorámica</PresentationFormat>
  <Paragraphs>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27</cp:revision>
  <dcterms:created xsi:type="dcterms:W3CDTF">2021-09-03T23:45:42Z</dcterms:created>
  <dcterms:modified xsi:type="dcterms:W3CDTF">2023-05-17T11:36:35Z</dcterms:modified>
</cp:coreProperties>
</file>